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649DF-6EE2-4679-A2FB-7A98193123C2}" v="25" dt="2024-08-30T09:51:11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Reddy, G Joshita SBOBNG-PTIY/TCBC" userId="dbfa17d8-2413-4ad6-90f7-111708d7b58c" providerId="ADAL" clId="{F98649DF-6EE2-4679-A2FB-7A98193123C2}"/>
    <pc:docChg chg="undo redo custSel modSld">
      <pc:chgData name="Reddy, G Joshita SBOBNG-PTIY/TCBC" userId="dbfa17d8-2413-4ad6-90f7-111708d7b58c" providerId="ADAL" clId="{F98649DF-6EE2-4679-A2FB-7A98193123C2}" dt="2024-08-30T12:49:10.670" v="1092" actId="12"/>
      <pc:docMkLst>
        <pc:docMk/>
      </pc:docMkLst>
      <pc:sldChg chg="modSp mod">
        <pc:chgData name="Reddy, G Joshita SBOBNG-PTIY/TCBC" userId="dbfa17d8-2413-4ad6-90f7-111708d7b58c" providerId="ADAL" clId="{F98649DF-6EE2-4679-A2FB-7A98193123C2}" dt="2024-08-30T04:47:43.064" v="26" actId="20577"/>
        <pc:sldMkLst>
          <pc:docMk/>
          <pc:sldMk cId="3267775274" sldId="256"/>
        </pc:sldMkLst>
        <pc:spChg chg="mod">
          <ac:chgData name="Reddy, G Joshita SBOBNG-PTIY/TCBC" userId="dbfa17d8-2413-4ad6-90f7-111708d7b58c" providerId="ADAL" clId="{F98649DF-6EE2-4679-A2FB-7A98193123C2}" dt="2024-08-30T04:47:33.475" v="3" actId="20577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Reddy, G Joshita SBOBNG-PTIY/TCBC" userId="dbfa17d8-2413-4ad6-90f7-111708d7b58c" providerId="ADAL" clId="{F98649DF-6EE2-4679-A2FB-7A98193123C2}" dt="2024-08-30T04:47:43.064" v="26" actId="20577"/>
          <ac:spMkLst>
            <pc:docMk/>
            <pc:sldMk cId="3267775274" sldId="256"/>
            <ac:spMk id="12" creationId="{8A24547F-8A92-CDC5-A578-3733390534F2}"/>
          </ac:spMkLst>
        </pc:spChg>
      </pc:sldChg>
      <pc:sldChg chg="addSp modSp mod">
        <pc:chgData name="Reddy, G Joshita SBOBNG-PTIY/TCBC" userId="dbfa17d8-2413-4ad6-90f7-111708d7b58c" providerId="ADAL" clId="{F98649DF-6EE2-4679-A2FB-7A98193123C2}" dt="2024-08-30T05:42:54.173" v="436" actId="14100"/>
        <pc:sldMkLst>
          <pc:docMk/>
          <pc:sldMk cId="867832184" sldId="2147375589"/>
        </pc:sldMkLst>
        <pc:spChg chg="mod">
          <ac:chgData name="Reddy, G Joshita SBOBNG-PTIY/TCBC" userId="dbfa17d8-2413-4ad6-90f7-111708d7b58c" providerId="ADAL" clId="{F98649DF-6EE2-4679-A2FB-7A98193123C2}" dt="2024-08-30T04:48:42.470" v="90" actId="20577"/>
          <ac:spMkLst>
            <pc:docMk/>
            <pc:sldMk cId="867832184" sldId="2147375589"/>
            <ac:spMk id="10" creationId="{1119CB9E-042F-11E8-F683-654626D307B3}"/>
          </ac:spMkLst>
        </pc:spChg>
        <pc:spChg chg="mod">
          <ac:chgData name="Reddy, G Joshita SBOBNG-PTIY/TCBC" userId="dbfa17d8-2413-4ad6-90f7-111708d7b58c" providerId="ADAL" clId="{F98649DF-6EE2-4679-A2FB-7A98193123C2}" dt="2024-08-30T04:49:43.139" v="148" actId="20577"/>
          <ac:spMkLst>
            <pc:docMk/>
            <pc:sldMk cId="867832184" sldId="2147375589"/>
            <ac:spMk id="11" creationId="{CE0DDF5F-FE47-F9A2-FE84-53B63DFF494D}"/>
          </ac:spMkLst>
        </pc:spChg>
        <pc:picChg chg="add mod">
          <ac:chgData name="Reddy, G Joshita SBOBNG-PTIY/TCBC" userId="dbfa17d8-2413-4ad6-90f7-111708d7b58c" providerId="ADAL" clId="{F98649DF-6EE2-4679-A2FB-7A98193123C2}" dt="2024-08-30T05:42:54.173" v="436" actId="14100"/>
          <ac:picMkLst>
            <pc:docMk/>
            <pc:sldMk cId="867832184" sldId="2147375589"/>
            <ac:picMk id="2" creationId="{51A1C6CE-63B9-8D2B-14E0-319581372556}"/>
          </ac:picMkLst>
        </pc:picChg>
        <pc:picChg chg="add mod">
          <ac:chgData name="Reddy, G Joshita SBOBNG-PTIY/TCBC" userId="dbfa17d8-2413-4ad6-90f7-111708d7b58c" providerId="ADAL" clId="{F98649DF-6EE2-4679-A2FB-7A98193123C2}" dt="2024-08-30T04:49:37.978" v="93" actId="14100"/>
          <ac:picMkLst>
            <pc:docMk/>
            <pc:sldMk cId="867832184" sldId="2147375589"/>
            <ac:picMk id="1026" creationId="{D56B02BE-E3A0-68C4-48B7-9105345EC353}"/>
          </ac:picMkLst>
        </pc:picChg>
        <pc:picChg chg="add">
          <ac:chgData name="Reddy, G Joshita SBOBNG-PTIY/TCBC" userId="dbfa17d8-2413-4ad6-90f7-111708d7b58c" providerId="ADAL" clId="{F98649DF-6EE2-4679-A2FB-7A98193123C2}" dt="2024-08-30T04:49:43.997" v="149"/>
          <ac:picMkLst>
            <pc:docMk/>
            <pc:sldMk cId="867832184" sldId="2147375589"/>
            <ac:picMk id="1028" creationId="{809BE5D3-D7AE-32D0-1CE2-10AEB5953309}"/>
          </ac:picMkLst>
        </pc:picChg>
      </pc:sldChg>
      <pc:sldChg chg="addSp modSp mod">
        <pc:chgData name="Reddy, G Joshita SBOBNG-PTIY/TCBC" userId="dbfa17d8-2413-4ad6-90f7-111708d7b58c" providerId="ADAL" clId="{F98649DF-6EE2-4679-A2FB-7A98193123C2}" dt="2024-08-30T05:43:35.011" v="497" actId="20577"/>
        <pc:sldMkLst>
          <pc:docMk/>
          <pc:sldMk cId="245881457" sldId="2147375597"/>
        </pc:sldMkLst>
        <pc:spChg chg="mod">
          <ac:chgData name="Reddy, G Joshita SBOBNG-PTIY/TCBC" userId="dbfa17d8-2413-4ad6-90f7-111708d7b58c" providerId="ADAL" clId="{F98649DF-6EE2-4679-A2FB-7A98193123C2}" dt="2024-08-30T05:43:35.011" v="497" actId="20577"/>
          <ac:spMkLst>
            <pc:docMk/>
            <pc:sldMk cId="245881457" sldId="2147375597"/>
            <ac:spMk id="11" creationId="{DE9F1BE0-7910-FA1B-DCE8-56EFD1E4FC09}"/>
          </ac:spMkLst>
        </pc:spChg>
        <pc:spChg chg="mod">
          <ac:chgData name="Reddy, G Joshita SBOBNG-PTIY/TCBC" userId="dbfa17d8-2413-4ad6-90f7-111708d7b58c" providerId="ADAL" clId="{F98649DF-6EE2-4679-A2FB-7A98193123C2}" dt="2024-08-30T05:42:08.546" v="426" actId="1076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Reddy, G Joshita SBOBNG-PTIY/TCBC" userId="dbfa17d8-2413-4ad6-90f7-111708d7b58c" providerId="ADAL" clId="{F98649DF-6EE2-4679-A2FB-7A98193123C2}" dt="2024-08-30T05:42:43.115" v="434" actId="14100"/>
          <ac:picMkLst>
            <pc:docMk/>
            <pc:sldMk cId="245881457" sldId="2147375597"/>
            <ac:picMk id="2" creationId="{564D45DC-7AE0-D767-7612-9F2AF128C60E}"/>
          </ac:picMkLst>
        </pc:picChg>
        <pc:picChg chg="add mod">
          <ac:chgData name="Reddy, G Joshita SBOBNG-PTIY/TCBC" userId="dbfa17d8-2413-4ad6-90f7-111708d7b58c" providerId="ADAL" clId="{F98649DF-6EE2-4679-A2FB-7A98193123C2}" dt="2024-08-30T05:42:08.546" v="426" actId="1076"/>
          <ac:picMkLst>
            <pc:docMk/>
            <pc:sldMk cId="245881457" sldId="2147375597"/>
            <ac:picMk id="1026" creationId="{6AE25BD9-EC0F-1C22-E1A4-8A9EE0717F51}"/>
          </ac:picMkLst>
        </pc:picChg>
        <pc:picChg chg="add">
          <ac:chgData name="Reddy, G Joshita SBOBNG-PTIY/TCBC" userId="dbfa17d8-2413-4ad6-90f7-111708d7b58c" providerId="ADAL" clId="{F98649DF-6EE2-4679-A2FB-7A98193123C2}" dt="2024-08-30T05:42:11.299" v="427"/>
          <ac:picMkLst>
            <pc:docMk/>
            <pc:sldMk cId="245881457" sldId="2147375597"/>
            <ac:picMk id="1028" creationId="{88E5DB73-73AB-B8B2-5AAB-A1CB2970D910}"/>
          </ac:picMkLst>
        </pc:picChg>
      </pc:sldChg>
      <pc:sldChg chg="addSp modSp mod">
        <pc:chgData name="Reddy, G Joshita SBOBNG-PTIY/TCBC" userId="dbfa17d8-2413-4ad6-90f7-111708d7b58c" providerId="ADAL" clId="{F98649DF-6EE2-4679-A2FB-7A98193123C2}" dt="2024-08-30T09:51:28.047" v="1003" actId="1076"/>
        <pc:sldMkLst>
          <pc:docMk/>
          <pc:sldMk cId="1181112711" sldId="2147375600"/>
        </pc:sldMkLst>
        <pc:spChg chg="mod">
          <ac:chgData name="Reddy, G Joshita SBOBNG-PTIY/TCBC" userId="dbfa17d8-2413-4ad6-90f7-111708d7b58c" providerId="ADAL" clId="{F98649DF-6EE2-4679-A2FB-7A98193123C2}" dt="2024-08-30T09:50:17.015" v="996" actId="20577"/>
          <ac:spMkLst>
            <pc:docMk/>
            <pc:sldMk cId="1181112711" sldId="2147375600"/>
            <ac:spMk id="11" creationId="{DE9F1BE0-7910-FA1B-DCE8-56EFD1E4FC09}"/>
          </ac:spMkLst>
        </pc:spChg>
        <pc:spChg chg="mod">
          <ac:chgData name="Reddy, G Joshita SBOBNG-PTIY/TCBC" userId="dbfa17d8-2413-4ad6-90f7-111708d7b58c" providerId="ADAL" clId="{F98649DF-6EE2-4679-A2FB-7A98193123C2}" dt="2024-08-30T09:51:03.733" v="997" actId="20577"/>
          <ac:spMkLst>
            <pc:docMk/>
            <pc:sldMk cId="1181112711" sldId="2147375600"/>
            <ac:spMk id="12" creationId="{E53E5C3F-4D2B-B85F-E592-E58E032C664C}"/>
          </ac:spMkLst>
        </pc:spChg>
        <pc:picChg chg="add mod">
          <ac:chgData name="Reddy, G Joshita SBOBNG-PTIY/TCBC" userId="dbfa17d8-2413-4ad6-90f7-111708d7b58c" providerId="ADAL" clId="{F98649DF-6EE2-4679-A2FB-7A98193123C2}" dt="2024-08-30T09:51:28.047" v="1003" actId="1076"/>
          <ac:picMkLst>
            <pc:docMk/>
            <pc:sldMk cId="1181112711" sldId="2147375600"/>
            <ac:picMk id="2" creationId="{C999FA95-7B25-5066-D744-F8C03587D7E7}"/>
          </ac:picMkLst>
        </pc:picChg>
        <pc:picChg chg="add">
          <ac:chgData name="Reddy, G Joshita SBOBNG-PTIY/TCBC" userId="dbfa17d8-2413-4ad6-90f7-111708d7b58c" providerId="ADAL" clId="{F98649DF-6EE2-4679-A2FB-7A98193123C2}" dt="2024-08-30T09:51:05.849" v="998"/>
          <ac:picMkLst>
            <pc:docMk/>
            <pc:sldMk cId="1181112711" sldId="2147375600"/>
            <ac:picMk id="1026" creationId="{0196C905-E2AA-600A-E91F-B07591A35879}"/>
          </ac:picMkLst>
        </pc:picChg>
      </pc:sldChg>
      <pc:sldChg chg="modSp mod">
        <pc:chgData name="Reddy, G Joshita SBOBNG-PTIY/TCBC" userId="dbfa17d8-2413-4ad6-90f7-111708d7b58c" providerId="ADAL" clId="{F98649DF-6EE2-4679-A2FB-7A98193123C2}" dt="2024-08-30T09:58:47.913" v="1087" actId="20577"/>
        <pc:sldMkLst>
          <pc:docMk/>
          <pc:sldMk cId="3233747587" sldId="2147375601"/>
        </pc:sldMkLst>
        <pc:spChg chg="mod">
          <ac:chgData name="Reddy, G Joshita SBOBNG-PTIY/TCBC" userId="dbfa17d8-2413-4ad6-90f7-111708d7b58c" providerId="ADAL" clId="{F98649DF-6EE2-4679-A2FB-7A98193123C2}" dt="2024-08-30T09:58:47.913" v="1087" actId="20577"/>
          <ac:spMkLst>
            <pc:docMk/>
            <pc:sldMk cId="3233747587" sldId="2147375601"/>
            <ac:spMk id="11" creationId="{DE9F1BE0-7910-FA1B-DCE8-56EFD1E4FC09}"/>
          </ac:spMkLst>
        </pc:spChg>
      </pc:sldChg>
      <pc:sldChg chg="modSp mod">
        <pc:chgData name="Reddy, G Joshita SBOBNG-PTIY/TCBC" userId="dbfa17d8-2413-4ad6-90f7-111708d7b58c" providerId="ADAL" clId="{F98649DF-6EE2-4679-A2FB-7A98193123C2}" dt="2024-08-30T12:49:10.670" v="1092" actId="12"/>
        <pc:sldMkLst>
          <pc:docMk/>
          <pc:sldMk cId="1148838763" sldId="2147375613"/>
        </pc:sldMkLst>
        <pc:spChg chg="mod">
          <ac:chgData name="Reddy, G Joshita SBOBNG-PTIY/TCBC" userId="dbfa17d8-2413-4ad6-90f7-111708d7b58c" providerId="ADAL" clId="{F98649DF-6EE2-4679-A2FB-7A98193123C2}" dt="2024-08-30T12:49:10.670" v="1092" actId="12"/>
          <ac:spMkLst>
            <pc:docMk/>
            <pc:sldMk cId="1148838763" sldId="2147375613"/>
            <ac:spMk id="11" creationId="{8CC1343B-2E39-FEFF-8FF6-46822F18B4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30/08/2024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 Joshita Reddy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Business analysis and Agile are used in technical projects and the tool, Azure DevOps, helps plan, track, and discuss work across your teams.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Business analysis &amp; Agile helps us have a higher-level understanding of the project and what role we play in it.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CE10EF-5274-CA16-C1F1-46EF8E455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356" y="2132115"/>
            <a:ext cx="5049592" cy="335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Initially, its is difficult to work with other people as we don’t know them, but as we get to know them a group of people becomes a team and succeeds.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7A437-7F70-2F46-558A-14A71F29B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2132115"/>
            <a:ext cx="5238821" cy="34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It is daunting to speak our opinion our loud but knowing that the smallest voice can make a difference helps to speak out.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3FB06-19B4-12ED-2440-B4D1A2CF6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91" y="2733039"/>
            <a:ext cx="5201921" cy="27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Introduction to Azure DevOps was a little bit confusing as it was new to us but as we explored more, it became easier to understand and work with.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75370-597C-FFA7-B2D5-88E88601B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2132115"/>
            <a:ext cx="5323029" cy="35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Remembering the new terminologies I have learnt.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more about new concepts I have been introduced to.  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this weekend I hope to work on my plans research more on the terms I have learnt. expanding my knowledge.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Delved deep into some concepts and some are still left to introspect.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Various group discussion and roleplays on stakeholders made the concepts easy to understand</a:t>
            </a:r>
          </a:p>
          <a:p>
            <a:r>
              <a:rPr lang="en-US" sz="2000" dirty="0"/>
              <a:t>It was extremely fun to see people standing in other person’s shoes/heels and understand the much deeper lesson on empathy behind it.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[Add a graphic or a picture of how you/your team enjoyed the new learning]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6DEB4-DEF6-97EE-0A3A-C083F00F2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028" y="2387450"/>
            <a:ext cx="5048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Learnt about etiquette in workplace, how teamwork is the key &amp; how communication is important.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Explored various case studies to understand the importance of stakeholders.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Understood various terminologies related to business analysis &amp; agile through hands-on sessions 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It is important to understand basic roles &amp; responsibilities of different members in a project before delving deep into each roles.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457200" indent="-457200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Expand your horizons, don’t stay stuck in your comfort zone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1C6CE-63B9-8D2B-14E0-319581372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791488"/>
            <a:ext cx="5349005" cy="41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Teamwork is dreamwork</a:t>
            </a:r>
          </a:p>
          <a:p>
            <a:r>
              <a:rPr lang="en-US" sz="2000" dirty="0"/>
              <a:t>We should help each other win rather than just winning as cost of some other person’s loss</a:t>
            </a:r>
          </a:p>
          <a:p>
            <a:r>
              <a:rPr lang="en-US" sz="2000" dirty="0"/>
              <a:t>In energy sector, like every other sector, it is important to work and function as a team for the success of project and our own personal growth.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D45DC-7AE0-D767-7612-9F2AF128C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99" y="1860993"/>
            <a:ext cx="5350706" cy="40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Communication is the Key</a:t>
            </a:r>
          </a:p>
          <a:p>
            <a:r>
              <a:rPr lang="en-US" sz="2000" dirty="0"/>
              <a:t>Being able to communicate means to actively listen to other person &amp; actively speak our opinion </a:t>
            </a:r>
          </a:p>
          <a:p>
            <a:r>
              <a:rPr lang="en-US" sz="2000" dirty="0"/>
              <a:t>In a project communicating with our team, our colleagues and stakeholders plays an important role.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9FA95-7B25-5066-D744-F8C03587D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692" y="2132115"/>
            <a:ext cx="4703408" cy="36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BA &amp; Agile </a:t>
            </a:r>
          </a:p>
          <a:p>
            <a:r>
              <a:rPr lang="en-US" sz="2000" dirty="0"/>
              <a:t>Learnt various terms used in Agile methodology such as user stories, epics, PI planning, business requirements etc.</a:t>
            </a:r>
          </a:p>
          <a:p>
            <a:r>
              <a:rPr lang="en-US" sz="2000" dirty="0"/>
              <a:t>It is important to understand these terms as these are frequently used and helps us navigate better in workspace.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9326C-59EC-F6EA-A09B-9D308E0897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054"/>
          <a:stretch/>
        </p:blipFill>
        <p:spPr>
          <a:xfrm>
            <a:off x="6510751" y="1970061"/>
            <a:ext cx="5130801" cy="3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Shell has its core values as honesty, integrity &amp; respect for all people, and teamwork is one of the ways Shell upholds these integral values.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I can work well with my team, I can contribute towards more towards with the team’s goals which in turn contributes towards success of the company.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78D216-C466-7B42-4A27-AFFCD0FC7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560" y="1860992"/>
            <a:ext cx="4831080" cy="40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Shell has a good networking culture, where people can know each other through various platforms such as GTKYs.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important to communicate well in any workspace so that our opinion is heard, and it adds value to any discussion among our team or colleagues in Shell.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E77F79-BCEC-F0A5-842A-6148393D2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483" y="2226819"/>
            <a:ext cx="5173345" cy="30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19808</TotalTime>
  <Words>794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Reddy, G Joshita SBOBNG-PTIY/TCBC</cp:lastModifiedBy>
  <cp:revision>503</cp:revision>
  <dcterms:created xsi:type="dcterms:W3CDTF">2022-01-18T12:35:56Z</dcterms:created>
  <dcterms:modified xsi:type="dcterms:W3CDTF">2024-08-30T12:49:18Z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